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0E2AD40E-2D9F-C3D5-6DD3-70827252C3DF}"/>
    <pc:docChg chg="delSld modSld">
      <pc:chgData name="Patricia Cedrone" userId="S::pcedrone@wtps.org::0ed67c4a-e3d0-42d5-885c-44f449e1639c" providerId="AD" clId="Web-{0E2AD40E-2D9F-C3D5-6DD3-70827252C3DF}" dt="2018-10-18T20:46:10.301" v="25" actId="20577"/>
      <pc:docMkLst>
        <pc:docMk/>
      </pc:docMkLst>
      <pc:sldChg chg="modSp">
        <pc:chgData name="Patricia Cedrone" userId="S::pcedrone@wtps.org::0ed67c4a-e3d0-42d5-885c-44f449e1639c" providerId="AD" clId="Web-{0E2AD40E-2D9F-C3D5-6DD3-70827252C3DF}" dt="2018-10-18T20:46:10.301" v="24" actId="20577"/>
        <pc:sldMkLst>
          <pc:docMk/>
          <pc:sldMk cId="0" sldId="256"/>
        </pc:sldMkLst>
        <pc:spChg chg="mod">
          <ac:chgData name="Patricia Cedrone" userId="S::pcedrone@wtps.org::0ed67c4a-e3d0-42d5-885c-44f449e1639c" providerId="AD" clId="Web-{0E2AD40E-2D9F-C3D5-6DD3-70827252C3DF}" dt="2018-10-18T20:46:10.301" v="24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0E2AD40E-2D9F-C3D5-6DD3-70827252C3DF}" dt="2018-10-18T20:44:08.685" v="6" actId="20577"/>
        <pc:sldMkLst>
          <pc:docMk/>
          <pc:sldMk cId="0" sldId="257"/>
        </pc:sldMkLst>
        <pc:spChg chg="mod">
          <ac:chgData name="Patricia Cedrone" userId="S::pcedrone@wtps.org::0ed67c4a-e3d0-42d5-885c-44f449e1639c" providerId="AD" clId="Web-{0E2AD40E-2D9F-C3D5-6DD3-70827252C3DF}" dt="2018-10-18T20:44:08.685" v="6" actId="20577"/>
          <ac:spMkLst>
            <pc:docMk/>
            <pc:sldMk cId="0" sldId="257"/>
            <ac:spMk id="10" creationId="{00000000-0000-0000-0000-000000000000}"/>
          </ac:spMkLst>
        </pc:spChg>
      </pc:sldChg>
      <pc:sldChg chg="del">
        <pc:chgData name="Patricia Cedrone" userId="S::pcedrone@wtps.org::0ed67c4a-e3d0-42d5-885c-44f449e1639c" providerId="AD" clId="Web-{0E2AD40E-2D9F-C3D5-6DD3-70827252C3DF}" dt="2018-10-18T20:44:11.873" v="8"/>
        <pc:sldMkLst>
          <pc:docMk/>
          <pc:sldMk cId="767565002" sldId="258"/>
        </pc:sldMkLst>
      </pc:sldChg>
      <pc:sldChg chg="del">
        <pc:chgData name="Patricia Cedrone" userId="S::pcedrone@wtps.org::0ed67c4a-e3d0-42d5-885c-44f449e1639c" providerId="AD" clId="Web-{0E2AD40E-2D9F-C3D5-6DD3-70827252C3DF}" dt="2018-10-18T20:44:16.561" v="10"/>
        <pc:sldMkLst>
          <pc:docMk/>
          <pc:sldMk cId="2736369056" sldId="261"/>
        </pc:sldMkLst>
      </pc:sldChg>
      <pc:sldChg chg="del">
        <pc:chgData name="Patricia Cedrone" userId="S::pcedrone@wtps.org::0ed67c4a-e3d0-42d5-885c-44f449e1639c" providerId="AD" clId="Web-{0E2AD40E-2D9F-C3D5-6DD3-70827252C3DF}" dt="2018-10-18T20:44:17.545" v="11"/>
        <pc:sldMkLst>
          <pc:docMk/>
          <pc:sldMk cId="3760502589" sldId="262"/>
        </pc:sldMkLst>
      </pc:sldChg>
      <pc:sldChg chg="del">
        <pc:chgData name="Patricia Cedrone" userId="S::pcedrone@wtps.org::0ed67c4a-e3d0-42d5-885c-44f449e1639c" providerId="AD" clId="Web-{0E2AD40E-2D9F-C3D5-6DD3-70827252C3DF}" dt="2018-10-18T20:44:15.483" v="9"/>
        <pc:sldMkLst>
          <pc:docMk/>
          <pc:sldMk cId="1077383213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553D5-42BA-4C51-8AA6-5F0799DE8600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7F5C-7C45-4B62-99CE-A5E106F06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3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E52D-DEFD-48AB-A03D-9DC98C15FD0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Presentational </a:t>
            </a:r>
            <a:r>
              <a:rPr lang="en-US" dirty="0">
                <a:cs typeface="Calibri"/>
              </a:rPr>
              <a:t>Activity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1090612"/>
            <a:ext cx="5857875" cy="4676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Presentational</a:t>
            </a:r>
            <a:r>
              <a:rPr lang="en-US" dirty="0">
                <a:ea typeface="+mj-lt"/>
                <a:cs typeface="+mj-lt"/>
              </a:rPr>
              <a:t> Activity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Be able to state the person’s position  in the family.</a:t>
            </a:r>
          </a:p>
          <a:p>
            <a:r>
              <a:rPr lang="en-US" sz="2400" dirty="0"/>
              <a:t>Be able to name the person.</a:t>
            </a:r>
          </a:p>
          <a:p>
            <a:r>
              <a:rPr lang="en-US" sz="2400" dirty="0"/>
              <a:t>Describe the person using a physical trait or a personality trait.</a:t>
            </a:r>
          </a:p>
          <a:p>
            <a:r>
              <a:rPr lang="en-US" sz="2400" dirty="0"/>
              <a:t>Be able to state the person’s age (be logical).</a:t>
            </a:r>
          </a:p>
          <a:p>
            <a:r>
              <a:rPr lang="en-US" sz="2400" dirty="0"/>
              <a:t>State what he or she likes to do.</a:t>
            </a:r>
          </a:p>
          <a:p>
            <a:r>
              <a:rPr lang="en-US" sz="2400" dirty="0"/>
              <a:t>Choose one male and one female family member.</a:t>
            </a:r>
          </a:p>
          <a:p>
            <a:endParaRPr lang="en-US" dirty="0"/>
          </a:p>
        </p:txBody>
      </p:sp>
      <p:pic>
        <p:nvPicPr>
          <p:cNvPr id="1027" name="Picture 3" descr="C:\Documents and Settings\pcedrone\Local Settings\Temporary Internet Files\Content.IE5\F9KVDJNP\MC9002856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599" y="4648200"/>
            <a:ext cx="2971801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01069"/>
            <a:ext cx="3810000" cy="3324225"/>
          </a:xfrm>
        </p:spPr>
      </p:pic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père</a:t>
            </a:r>
            <a:r>
              <a:rPr lang="en-US" dirty="0"/>
              <a:t>.</a:t>
            </a:r>
          </a:p>
          <a:p>
            <a:r>
              <a:rPr lang="en-US" dirty="0"/>
              <a:t>Il </a:t>
            </a:r>
            <a:r>
              <a:rPr lang="en-US" dirty="0" err="1"/>
              <a:t>s’appelle</a:t>
            </a:r>
            <a:r>
              <a:rPr lang="en-US" dirty="0"/>
              <a:t> Maurice.</a:t>
            </a:r>
          </a:p>
          <a:p>
            <a:r>
              <a:rPr lang="en-US" dirty="0"/>
              <a:t>Il a 40 ans.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sympa</a:t>
            </a:r>
            <a:r>
              <a:rPr lang="en-US" dirty="0"/>
              <a:t>.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brun</a:t>
            </a:r>
            <a:r>
              <a:rPr lang="en-US" dirty="0"/>
              <a:t>.</a:t>
            </a:r>
          </a:p>
          <a:p>
            <a:r>
              <a:rPr lang="en-US" dirty="0"/>
              <a:t>Il </a:t>
            </a:r>
            <a:r>
              <a:rPr lang="en-US" dirty="0" err="1"/>
              <a:t>aime</a:t>
            </a:r>
            <a:r>
              <a:rPr lang="en-US" dirty="0"/>
              <a:t> </a:t>
            </a:r>
            <a:r>
              <a:rPr lang="en-US" dirty="0" err="1"/>
              <a:t>danser</a:t>
            </a:r>
            <a:r>
              <a:rPr lang="en-US" dirty="0"/>
              <a:t>.</a:t>
            </a:r>
          </a:p>
          <a:p>
            <a:r>
              <a:rPr lang="en-US" dirty="0"/>
              <a:t>Il </a:t>
            </a:r>
            <a:r>
              <a:rPr lang="en-US" dirty="0" err="1"/>
              <a:t>n’aime</a:t>
            </a:r>
            <a:r>
              <a:rPr lang="en-US" dirty="0"/>
              <a:t> pas le </a:t>
            </a:r>
            <a:r>
              <a:rPr lang="en-US" dirty="0" err="1"/>
              <a:t>chocolat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2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1068"/>
            <a:ext cx="3810000" cy="3324225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C’est</a:t>
            </a:r>
            <a:r>
              <a:rPr lang="en-US" dirty="0"/>
              <a:t> la grand-</a:t>
            </a:r>
            <a:r>
              <a:rPr lang="en-US" dirty="0" err="1"/>
              <a:t>mère</a:t>
            </a:r>
            <a:r>
              <a:rPr lang="en-US" dirty="0"/>
              <a:t>.</a:t>
            </a:r>
          </a:p>
          <a:p>
            <a:r>
              <a:rPr lang="en-US" dirty="0"/>
              <a:t>Elle </a:t>
            </a:r>
            <a:r>
              <a:rPr lang="en-US" dirty="0" err="1"/>
              <a:t>s’appelle</a:t>
            </a:r>
            <a:r>
              <a:rPr lang="en-US" dirty="0"/>
              <a:t> Lisette.</a:t>
            </a:r>
          </a:p>
          <a:p>
            <a:r>
              <a:rPr lang="en-US" dirty="0"/>
              <a:t>Elle a 78 ans.</a:t>
            </a:r>
          </a:p>
          <a:p>
            <a:r>
              <a:rPr lang="en-US" dirty="0"/>
              <a:t>Elle </a:t>
            </a:r>
            <a:r>
              <a:rPr lang="en-US" dirty="0" err="1"/>
              <a:t>est</a:t>
            </a:r>
            <a:r>
              <a:rPr lang="en-US" dirty="0"/>
              <a:t> petite.</a:t>
            </a:r>
          </a:p>
          <a:p>
            <a:r>
              <a:rPr lang="en-US" dirty="0"/>
              <a:t>Elle </a:t>
            </a:r>
            <a:r>
              <a:rPr lang="en-US" dirty="0" err="1"/>
              <a:t>n’est</a:t>
            </a:r>
            <a:r>
              <a:rPr lang="en-US" dirty="0"/>
              <a:t> pas sportive.</a:t>
            </a:r>
          </a:p>
          <a:p>
            <a:r>
              <a:rPr lang="en-US" dirty="0"/>
              <a:t>Elle </a:t>
            </a:r>
            <a:r>
              <a:rPr lang="en-US" dirty="0" err="1"/>
              <a:t>aime</a:t>
            </a:r>
            <a:r>
              <a:rPr lang="en-US" dirty="0"/>
              <a:t> lire.</a:t>
            </a:r>
          </a:p>
          <a:p>
            <a:r>
              <a:rPr lang="en-US" dirty="0"/>
              <a:t>Elle </a:t>
            </a:r>
            <a:r>
              <a:rPr lang="en-US" dirty="0" err="1"/>
              <a:t>aime</a:t>
            </a:r>
            <a:r>
              <a:rPr lang="en-US" dirty="0"/>
              <a:t> surfer </a:t>
            </a:r>
            <a:r>
              <a:rPr lang="en-US" dirty="0" err="1"/>
              <a:t>sur</a:t>
            </a:r>
            <a:r>
              <a:rPr lang="en-US" dirty="0"/>
              <a:t> internet.</a:t>
            </a:r>
          </a:p>
        </p:txBody>
      </p:sp>
    </p:spTree>
    <p:extLst>
      <p:ext uri="{BB962C8B-B14F-4D97-AF65-F5344CB8AC3E}">
        <p14:creationId xmlns:p14="http://schemas.microsoft.com/office/powerpoint/2010/main" val="96820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260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Presentational Activity</vt:lpstr>
      <vt:lpstr>Presentational Activity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7 final Exam</dc:title>
  <dc:creator>pcedrone</dc:creator>
  <cp:lastModifiedBy>Patricia Cedrone</cp:lastModifiedBy>
  <cp:revision>25</cp:revision>
  <dcterms:created xsi:type="dcterms:W3CDTF">2011-06-01T14:54:08Z</dcterms:created>
  <dcterms:modified xsi:type="dcterms:W3CDTF">2018-10-18T20:46:10Z</dcterms:modified>
</cp:coreProperties>
</file>